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71" r:id="rId5"/>
    <p:sldId id="260" r:id="rId6"/>
    <p:sldId id="261" r:id="rId7"/>
    <p:sldId id="259" r:id="rId8"/>
    <p:sldId id="265" r:id="rId9"/>
    <p:sldId id="266" r:id="rId10"/>
    <p:sldId id="264" r:id="rId11"/>
    <p:sldId id="262" r:id="rId12"/>
    <p:sldId id="263" r:id="rId13"/>
    <p:sldId id="267" r:id="rId14"/>
    <p:sldId id="273" r:id="rId15"/>
    <p:sldId id="274" r:id="rId16"/>
    <p:sldId id="269"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5" autoAdjust="0"/>
    <p:restoredTop sz="81679"/>
  </p:normalViewPr>
  <p:slideViewPr>
    <p:cSldViewPr snapToGrid="0">
      <p:cViewPr varScale="1">
        <p:scale>
          <a:sx n="71" d="100"/>
          <a:sy n="71" d="100"/>
        </p:scale>
        <p:origin x="926" y="48"/>
      </p:cViewPr>
      <p:guideLst/>
    </p:cSldViewPr>
  </p:slideViewPr>
  <p:notesTextViewPr>
    <p:cViewPr>
      <p:scale>
        <a:sx n="1" d="1"/>
        <a:sy n="1" d="1"/>
      </p:scale>
      <p:origin x="0" y="-432"/>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a:t>
            </a:r>
            <a:r>
              <a:rPr lang="en-US" baseline="0" dirty="0" err="1"/>
              <a:t>Rajat</a:t>
            </a:r>
            <a:r>
              <a:rPr lang="en-US" baseline="0" dirty="0"/>
              <a:t> and I was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0" indent="0">
              <a:buNone/>
            </a:pPr>
            <a:r>
              <a:rPr lang="en-US" baseline="0" dirty="0"/>
              <a:t>3.  [Provide a few examples of City correction and Brewery correction.]</a:t>
            </a:r>
          </a:p>
          <a:p>
            <a:pPr marL="0" indent="0">
              <a:buNone/>
            </a:pPr>
            <a:endParaRPr lang="en-US" baseline="0" dirty="0"/>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3</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2.4%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1670847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6/25/2018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6/25/2018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Map_of_Oregon_NA.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creativecommons.org/licenses/by-sa/3.0/" TargetMode="External"/><Relationship Id="rId4" Type="http://schemas.openxmlformats.org/officeDocument/2006/relationships/hyperlink" Target="http://mrkaplansclass.wikispaces.com/Five+Regions+for+the+Stude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creativecommons.org/licenses/by-nc-sa/3.0/" TargetMode="External"/><Relationship Id="rId4" Type="http://schemas.openxmlformats.org/officeDocument/2006/relationships/hyperlink" Target="http://fcmdsc.wordpress.com/2009/11/22/the-kingdom-of-colorad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643674"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6"/>
          <a:stretch>
            <a:fillRect/>
          </a:stretch>
        </p:blipFill>
        <p:spPr>
          <a:xfrm rot="1040068">
            <a:off x="10006317" y="5555793"/>
            <a:ext cx="1809750" cy="752475"/>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Alcohol Content</a:t>
            </a:r>
            <a:br>
              <a:rPr lang="en-US" b="1" dirty="0"/>
            </a:br>
            <a:r>
              <a:rPr lang="en-US" b="1" dirty="0"/>
              <a:t>&amp;</a:t>
            </a:r>
            <a:br>
              <a:rPr lang="en-US" b="1" dirty="0"/>
            </a:br>
            <a:r>
              <a:rPr lang="en-US" b="1" dirty="0"/>
              <a:t>International Bitterness Units</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2" y="2666999"/>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3"/>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fontScale="90000"/>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 Alcohol Content</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&amp;</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International Bitterness Units</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5090160" y="2133600"/>
            <a:ext cx="6443078" cy="4024977"/>
          </a:xfrm>
        </p:spPr>
        <p:txBody>
          <a:bodyPr vert="horz" lIns="91440" tIns="45720" rIns="91440" bIns="45720" rtlCol="0" anchor="t">
            <a:normAutofit/>
          </a:bodyPr>
          <a:lstStyle/>
          <a:p>
            <a:r>
              <a:rPr lang="en-US" dirty="0"/>
              <a:t>Wide range of ABV’s</a:t>
            </a:r>
          </a:p>
          <a:p>
            <a:pPr lvl="1"/>
            <a:r>
              <a:rPr lang="en-US" sz="2000" dirty="0"/>
              <a:t>5.5% (Delaware) to 12.8% (Colorado)</a:t>
            </a:r>
          </a:p>
          <a:p>
            <a:r>
              <a:rPr lang="en-US" dirty="0"/>
              <a:t>After New York, the next 13 state’s ABV’s are 9.9%</a:t>
            </a:r>
          </a:p>
          <a:p>
            <a:r>
              <a:rPr lang="en-US" dirty="0"/>
              <a:t>A sizable portion of the beers in the dataset have an ABV at or around 9-10%</a:t>
            </a:r>
          </a:p>
          <a:p>
            <a:pPr lvl="1"/>
            <a:r>
              <a:rPr lang="en-US" dirty="0"/>
              <a:t>The median of the median ABV’s is 9%</a:t>
            </a:r>
          </a:p>
          <a:p>
            <a:pPr lvl="1"/>
            <a:r>
              <a:rPr lang="en-US" sz="2000" dirty="0"/>
              <a:t>The median of the median ABV’s in each state is 9%</a:t>
            </a:r>
          </a:p>
          <a:p>
            <a:pPr lvl="1"/>
            <a:r>
              <a:rPr lang="en-US" sz="2000" dirty="0"/>
              <a:t>The third quartile of the median ABV’s in each state is 9.9%</a:t>
            </a:r>
          </a:p>
          <a:p>
            <a:pPr lvl="1"/>
            <a:endParaRPr lang="en-US" sz="2000" dirty="0"/>
          </a:p>
          <a:p>
            <a:pPr marL="457200" lvl="1" indent="0">
              <a:buNone/>
            </a:pPr>
            <a:endParaRPr lang="en-US" sz="2000" dirty="0"/>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3"/>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5122749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Missouri</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South Carolina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6.5 %</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338667" y="1608668"/>
            <a:ext cx="3948199" cy="4690532"/>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id="{82731561-2B5D-4529-AF2A-4D937BBB5365}"/>
              </a:ext>
            </a:extLst>
          </p:cNvPr>
          <p:cNvSpPr txBox="1"/>
          <p:nvPr/>
        </p:nvSpPr>
        <p:spPr>
          <a:xfrm>
            <a:off x="8867086" y="5692798"/>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Castle_Rock_Brewery_-_Nottingham_-_England_-_2004-11-04.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1975" b="8739"/>
          <a:stretch/>
        </p:blipFill>
        <p:spPr>
          <a:xfrm>
            <a:off x="-1578"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271175"/>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6"/>
          <a:stretch>
            <a:fillRect/>
          </a:stretch>
        </p:blipFill>
        <p:spPr>
          <a:xfrm>
            <a:off x="2760662" y="1327815"/>
            <a:ext cx="6667500" cy="4724400"/>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Other Notable Information about ABV</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dirty="0"/>
              <a:t>Arkansas- 6.1%</a:t>
            </a:r>
          </a:p>
          <a:p>
            <a:r>
              <a:rPr lang="en-US"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2015</TotalTime>
  <Words>1035</Words>
  <Application>Microsoft Office PowerPoint</Application>
  <PresentationFormat>Widescreen</PresentationFormat>
  <Paragraphs>136</Paragraphs>
  <Slides>17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Mesh</vt:lpstr>
      <vt:lpstr>Trends and climate of US Breweries</vt:lpstr>
      <vt:lpstr>The TAJAR, Inc Team:</vt:lpstr>
      <vt:lpstr>The Brewery File:</vt:lpstr>
      <vt:lpstr>The Beers File:</vt:lpstr>
      <vt:lpstr>Organization and Structure of the  masterfile</vt:lpstr>
      <vt:lpstr>Further Discoveries: Any missing Values?</vt:lpstr>
      <vt:lpstr>US Brewery Locations</vt:lpstr>
      <vt:lpstr>Maximum ABV</vt:lpstr>
      <vt:lpstr>Other Notable Information about ABV</vt:lpstr>
      <vt:lpstr>Most Bitter (IBU)</vt:lpstr>
      <vt:lpstr>Median Alcohol Content &amp; International Bitterness Units</vt:lpstr>
      <vt:lpstr>Median Alcohol Content &amp; International Bitterness Units</vt:lpstr>
      <vt:lpstr>IBU vs ABV Relationship?</vt:lpstr>
      <vt:lpstr>Median IBU and ABV’s per state</vt:lpstr>
      <vt:lpstr>Conclusions</vt:lpstr>
      <vt:lpstr>Questions?</vt:lpstr>
      <vt:lpstr>Thank You for allowing us to partner with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Jodi Pafford</cp:lastModifiedBy>
  <cp:revision>37</cp:revision>
  <dcterms:created xsi:type="dcterms:W3CDTF">2018-06-20T02:52:10Z</dcterms:created>
  <dcterms:modified xsi:type="dcterms:W3CDTF">2018-06-26T05:14:12Z</dcterms:modified>
</cp:coreProperties>
</file>